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70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90936-7DA9-4862-958E-02B3F33009EE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1280B-C6CB-4E2E-9B11-D19228877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631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280B-C6CB-4E2E-9B11-D19228877AF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556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04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82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643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975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7844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64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5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94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54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41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96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D63DB-8C37-48EE-8D38-54CE1C2A071C}" type="datetimeFigureOut">
              <a:rPr lang="nl-NL" smtClean="0"/>
              <a:t>2-4-2023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A5CA6-50A9-4371-A3CF-BEDD3D673A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53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Energie Challenge 2023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Energie van de toekomst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490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Eigen energiebron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Ons idee voor een stad van de toekomst: </a:t>
            </a:r>
          </a:p>
          <a:p>
            <a:pPr marL="0" indent="0">
              <a:buNone/>
            </a:pPr>
            <a:r>
              <a:rPr lang="nl-NL" dirty="0" smtClean="0"/>
              <a:t>Weer wonen, net als vroeger, in onze eigen energiebron. Ons plan is om een molen te maken. Die stroom opwekt voor een elektrische auto en licht.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290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Het plan: 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128440" y="1412776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 maken een molen met een dynamo in de kap, die dan een autootje kan opladen en de molenverlichting laat branden via een step down schakeling, die van </a:t>
            </a:r>
            <a:r>
              <a:rPr lang="nl-NL" dirty="0" smtClean="0"/>
              <a:t>5-27V</a:t>
            </a:r>
            <a:r>
              <a:rPr lang="nl-NL" dirty="0" smtClean="0"/>
              <a:t>, 5V maakt. Een </a:t>
            </a:r>
            <a:r>
              <a:rPr lang="nl-NL" dirty="0" smtClean="0"/>
              <a:t>groen </a:t>
            </a:r>
            <a:r>
              <a:rPr lang="nl-NL" dirty="0" smtClean="0"/>
              <a:t>lampje geeft aan of er 5V opgewekt word. </a:t>
            </a:r>
          </a:p>
          <a:p>
            <a:r>
              <a:rPr lang="nl-NL" dirty="0" smtClean="0"/>
              <a:t>In de romp laden we een 3,7V </a:t>
            </a:r>
            <a:r>
              <a:rPr lang="nl-NL" dirty="0" err="1" smtClean="0"/>
              <a:t>lipo</a:t>
            </a:r>
            <a:r>
              <a:rPr lang="nl-NL" dirty="0" smtClean="0"/>
              <a:t> op, waar ook de verlichting op aangesloten is.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4211960" y="4149080"/>
            <a:ext cx="3672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We zouden hier nog makkelijk andere dingen op kunnen aansluiten (zoals</a:t>
            </a:r>
          </a:p>
          <a:p>
            <a:r>
              <a:rPr lang="nl-NL" sz="1600" dirty="0"/>
              <a:t>z</a:t>
            </a:r>
            <a:r>
              <a:rPr lang="nl-NL" sz="1600" dirty="0" smtClean="0"/>
              <a:t>onnen panelen, waterrat of autolaatpunt). 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2217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07504" y="1345714"/>
            <a:ext cx="4032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dynamo is eigenlijk een gelijkstroom motor die door een overbrenging 4 rondjes draait als de wieken 1 rondje gedraaid heeft. </a:t>
            </a:r>
            <a:r>
              <a:rPr lang="nl-NL" dirty="0" smtClean="0"/>
              <a:t> Dat is nodig om de goede spanning te krijgen. </a:t>
            </a:r>
          </a:p>
          <a:p>
            <a:r>
              <a:rPr lang="nl-NL" dirty="0" smtClean="0"/>
              <a:t>Zie video van testopstelling.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899686"/>
            <a:ext cx="3435874" cy="193267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" y="4258661"/>
            <a:ext cx="4577235" cy="2573704"/>
          </a:xfrm>
          <a:prstGeom prst="rect">
            <a:avLst/>
          </a:prstGeom>
        </p:spPr>
      </p:pic>
      <p:pic>
        <p:nvPicPr>
          <p:cNvPr id="6" name="VID-20230121-WA00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4484949" y="1066520"/>
            <a:ext cx="4762103" cy="262906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475656" y="720571"/>
            <a:ext cx="2786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smtClean="0"/>
              <a:t>De praktijk 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397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an variabel naar 5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0088" y="980728"/>
            <a:ext cx="4443768" cy="248161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95536" y="980728"/>
            <a:ext cx="387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Hier meten we de step-down converter.</a:t>
            </a:r>
            <a:endParaRPr lang="nl-NL" dirty="0"/>
          </a:p>
        </p:txBody>
      </p:sp>
      <p:pic>
        <p:nvPicPr>
          <p:cNvPr id="7" name="van 5V naar 4.2V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4008" y="3717032"/>
            <a:ext cx="3930832" cy="2195165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39552" y="3933056"/>
            <a:ext cx="4130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Het blauwe </a:t>
            </a:r>
            <a:r>
              <a:rPr lang="nl-NL" dirty="0" smtClean="0"/>
              <a:t>printplaatje </a:t>
            </a:r>
            <a:r>
              <a:rPr lang="nl-NL" dirty="0" smtClean="0"/>
              <a:t>maakt van 5v een</a:t>
            </a:r>
          </a:p>
          <a:p>
            <a:r>
              <a:rPr lang="nl-NL" dirty="0" smtClean="0"/>
              <a:t>goede laadspanning voor de 3,7v </a:t>
            </a:r>
            <a:r>
              <a:rPr lang="nl-NL" dirty="0" err="1" smtClean="0"/>
              <a:t>lipo</a:t>
            </a:r>
            <a:r>
              <a:rPr lang="nl-NL" dirty="0" smtClean="0"/>
              <a:t>.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98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s er stroom gegenereerd wordt brandt het goene lampj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510088" y="1196753"/>
            <a:ext cx="4056933" cy="226558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76470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Als er stroom wordt opgewekt gaat het groene lampje branden. 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3419872" cy="2559007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788025" y="4869160"/>
            <a:ext cx="4104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De </a:t>
            </a:r>
            <a:r>
              <a:rPr lang="nl-NL" dirty="0" err="1" smtClean="0"/>
              <a:t>lipo</a:t>
            </a:r>
            <a:r>
              <a:rPr lang="nl-NL" dirty="0" smtClean="0"/>
              <a:t> laat de </a:t>
            </a:r>
            <a:r>
              <a:rPr lang="nl-NL" dirty="0" err="1" smtClean="0"/>
              <a:t>ledjes</a:t>
            </a:r>
            <a:r>
              <a:rPr lang="nl-NL" dirty="0" smtClean="0"/>
              <a:t> branden.</a:t>
            </a:r>
          </a:p>
          <a:p>
            <a:r>
              <a:rPr lang="nl-NL" dirty="0" smtClean="0"/>
              <a:t>De weerstandjes zorgen ervoor dat de </a:t>
            </a:r>
            <a:r>
              <a:rPr lang="nl-NL" dirty="0" err="1" smtClean="0"/>
              <a:t>ledjes</a:t>
            </a:r>
            <a:r>
              <a:rPr lang="nl-NL" dirty="0" smtClean="0"/>
              <a:t> niet teveel stroom krijgen. (De weerstandjes zijn 56 ohm).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97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843808" y="692696"/>
            <a:ext cx="32847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smtClean="0"/>
              <a:t>Het resultaat </a:t>
            </a:r>
            <a:endParaRPr lang="nl-NL" sz="44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552" y="1057991"/>
            <a:ext cx="2551130" cy="190894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7607" y="1799560"/>
            <a:ext cx="2952328" cy="220915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1856" y="455937"/>
            <a:ext cx="2123728" cy="158913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4126" y="3278156"/>
            <a:ext cx="2971645" cy="222361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958" y="3721208"/>
            <a:ext cx="3275856" cy="245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67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79512" y="646891"/>
            <a:ext cx="727280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Wat hebben we geleerd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De elektromotor is niet geschikt als generator, hij moet te snel draaien.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Als je de </a:t>
            </a:r>
            <a:r>
              <a:rPr lang="nl-NL" sz="2000" dirty="0" err="1" smtClean="0"/>
              <a:t>lipo</a:t>
            </a:r>
            <a:r>
              <a:rPr lang="nl-NL" sz="2000" dirty="0" smtClean="0"/>
              <a:t> op de elektromotor aan sluit daalt de spanning te veel, tot onder de 5v en werkt de step-down niet meer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</p:txBody>
      </p:sp>
      <p:sp>
        <p:nvSpPr>
          <p:cNvPr id="3" name="Tekstvak 2"/>
          <p:cNvSpPr txBox="1"/>
          <p:nvPr/>
        </p:nvSpPr>
        <p:spPr>
          <a:xfrm>
            <a:off x="467544" y="2708920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Waarom dit idee voor de stad van de toekomst: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Door te wonen in je eigen energiebron  hoeft het energie net niet sterker gemaakt te worden.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Op dezen manier kan je ook makkelijk energie delen met je buren. 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En je bent niet afhankelijk van energie bedrijven. 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5724128" y="5229200"/>
            <a:ext cx="2704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Idee 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Tekeningen Roel en </a:t>
            </a:r>
            <a:r>
              <a:rPr lang="nl-NL" dirty="0"/>
              <a:t>Ard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3D print 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Elektronica Roel en </a:t>
            </a:r>
            <a:r>
              <a:rPr lang="nl-NL" dirty="0"/>
              <a:t>Ard</a:t>
            </a:r>
          </a:p>
        </p:txBody>
      </p:sp>
    </p:spTree>
    <p:extLst>
      <p:ext uri="{BB962C8B-B14F-4D97-AF65-F5344CB8AC3E}">
        <p14:creationId xmlns:p14="http://schemas.microsoft.com/office/powerpoint/2010/main" val="8220211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340</Words>
  <Application>Microsoft Office PowerPoint</Application>
  <PresentationFormat>Diavoorstelling (4:3)</PresentationFormat>
  <Paragraphs>33</Paragraphs>
  <Slides>8</Slides>
  <Notes>1</Notes>
  <HiddenSlides>0</HiddenSlides>
  <MMClips>4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9" baseType="lpstr">
      <vt:lpstr>Kantoorthema</vt:lpstr>
      <vt:lpstr>Energie Challenge 2023 </vt:lpstr>
      <vt:lpstr>Eigen energiebron</vt:lpstr>
      <vt:lpstr>Het plan: 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Energie Challenge 2023 </dc:title>
  <dc:creator>Roel Peeters</dc:creator>
  <cp:lastModifiedBy>Roel Peeters</cp:lastModifiedBy>
  <cp:revision>22</cp:revision>
  <dcterms:created xsi:type="dcterms:W3CDTF">2023-01-21T16:41:12Z</dcterms:created>
  <dcterms:modified xsi:type="dcterms:W3CDTF">2023-04-02T18:17:25Z</dcterms:modified>
</cp:coreProperties>
</file>